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2" r:id="rId5"/>
    <p:sldId id="258" r:id="rId6"/>
    <p:sldId id="259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8743B0-1A26-4C38-B678-5C772E820504}" v="54" dt="2024-09-22T17:00:28.84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el Rodrigues Ferreira" userId="b2cd7fd51b7c34e8" providerId="LiveId" clId="{FA8743B0-1A26-4C38-B678-5C772E820504}"/>
    <pc:docChg chg="undo custSel addSld modSld">
      <pc:chgData name="Marcel Rodrigues Ferreira" userId="b2cd7fd51b7c34e8" providerId="LiveId" clId="{FA8743B0-1A26-4C38-B678-5C772E820504}" dt="2024-09-22T17:00:28.839" v="133"/>
      <pc:docMkLst>
        <pc:docMk/>
      </pc:docMkLst>
      <pc:sldChg chg="addSp modSp new mod">
        <pc:chgData name="Marcel Rodrigues Ferreira" userId="b2cd7fd51b7c34e8" providerId="LiveId" clId="{FA8743B0-1A26-4C38-B678-5C772E820504}" dt="2024-09-22T15:30:24.725" v="7" actId="1076"/>
        <pc:sldMkLst>
          <pc:docMk/>
          <pc:sldMk cId="534715139" sldId="263"/>
        </pc:sldMkLst>
        <pc:picChg chg="add mod modCrop">
          <ac:chgData name="Marcel Rodrigues Ferreira" userId="b2cd7fd51b7c34e8" providerId="LiveId" clId="{FA8743B0-1A26-4C38-B678-5C772E820504}" dt="2024-09-22T15:30:24.725" v="7" actId="1076"/>
          <ac:picMkLst>
            <pc:docMk/>
            <pc:sldMk cId="534715139" sldId="263"/>
            <ac:picMk id="3" creationId="{8B910E6F-8DF6-53D7-DBA1-316A12670835}"/>
          </ac:picMkLst>
        </pc:picChg>
      </pc:sldChg>
      <pc:sldChg chg="addSp modSp new mod">
        <pc:chgData name="Marcel Rodrigues Ferreira" userId="b2cd7fd51b7c34e8" providerId="LiveId" clId="{FA8743B0-1A26-4C38-B678-5C772E820504}" dt="2024-09-22T15:44:07.281" v="11" actId="732"/>
        <pc:sldMkLst>
          <pc:docMk/>
          <pc:sldMk cId="914108904" sldId="264"/>
        </pc:sldMkLst>
        <pc:picChg chg="add mod modCrop">
          <ac:chgData name="Marcel Rodrigues Ferreira" userId="b2cd7fd51b7c34e8" providerId="LiveId" clId="{FA8743B0-1A26-4C38-B678-5C772E820504}" dt="2024-09-22T15:44:07.281" v="11" actId="732"/>
          <ac:picMkLst>
            <pc:docMk/>
            <pc:sldMk cId="914108904" sldId="264"/>
            <ac:picMk id="3" creationId="{E454EF24-16C8-4FC3-0D59-30D59ECC5E09}"/>
          </ac:picMkLst>
        </pc:picChg>
      </pc:sldChg>
      <pc:sldChg chg="addSp modSp new mod">
        <pc:chgData name="Marcel Rodrigues Ferreira" userId="b2cd7fd51b7c34e8" providerId="LiveId" clId="{FA8743B0-1A26-4C38-B678-5C772E820504}" dt="2024-09-22T15:50:52.201" v="20" actId="732"/>
        <pc:sldMkLst>
          <pc:docMk/>
          <pc:sldMk cId="3428198826" sldId="265"/>
        </pc:sldMkLst>
        <pc:picChg chg="add mod modCrop">
          <ac:chgData name="Marcel Rodrigues Ferreira" userId="b2cd7fd51b7c34e8" providerId="LiveId" clId="{FA8743B0-1A26-4C38-B678-5C772E820504}" dt="2024-09-22T15:50:52.201" v="20" actId="732"/>
          <ac:picMkLst>
            <pc:docMk/>
            <pc:sldMk cId="3428198826" sldId="265"/>
            <ac:picMk id="3" creationId="{7DB1CE62-95FB-08BC-5282-6679CBCE084B}"/>
          </ac:picMkLst>
        </pc:picChg>
      </pc:sldChg>
      <pc:sldChg chg="addSp modSp new mod">
        <pc:chgData name="Marcel Rodrigues Ferreira" userId="b2cd7fd51b7c34e8" providerId="LiveId" clId="{FA8743B0-1A26-4C38-B678-5C772E820504}" dt="2024-09-22T15:56:53.203" v="43" actId="1076"/>
        <pc:sldMkLst>
          <pc:docMk/>
          <pc:sldMk cId="4269161673" sldId="266"/>
        </pc:sldMkLst>
        <pc:picChg chg="add mod">
          <ac:chgData name="Marcel Rodrigues Ferreira" userId="b2cd7fd51b7c34e8" providerId="LiveId" clId="{FA8743B0-1A26-4C38-B678-5C772E820504}" dt="2024-09-22T15:56:53.203" v="43" actId="1076"/>
          <ac:picMkLst>
            <pc:docMk/>
            <pc:sldMk cId="4269161673" sldId="266"/>
            <ac:picMk id="3" creationId="{3B786C87-6824-FF71-54E7-11C1E08945B0}"/>
          </ac:picMkLst>
        </pc:picChg>
        <pc:picChg chg="add mod">
          <ac:chgData name="Marcel Rodrigues Ferreira" userId="b2cd7fd51b7c34e8" providerId="LiveId" clId="{FA8743B0-1A26-4C38-B678-5C772E820504}" dt="2024-09-22T15:56:46.024" v="40" actId="1076"/>
          <ac:picMkLst>
            <pc:docMk/>
            <pc:sldMk cId="4269161673" sldId="266"/>
            <ac:picMk id="5" creationId="{6279AB34-5139-2C9F-F606-8744BA4F64A7}"/>
          </ac:picMkLst>
        </pc:picChg>
      </pc:sldChg>
      <pc:sldChg chg="addSp modSp new mod">
        <pc:chgData name="Marcel Rodrigues Ferreira" userId="b2cd7fd51b7c34e8" providerId="LiveId" clId="{FA8743B0-1A26-4C38-B678-5C772E820504}" dt="2024-09-22T16:34:34.204" v="49" actId="732"/>
        <pc:sldMkLst>
          <pc:docMk/>
          <pc:sldMk cId="3063835416" sldId="267"/>
        </pc:sldMkLst>
        <pc:picChg chg="add mod modCrop">
          <ac:chgData name="Marcel Rodrigues Ferreira" userId="b2cd7fd51b7c34e8" providerId="LiveId" clId="{FA8743B0-1A26-4C38-B678-5C772E820504}" dt="2024-09-22T16:34:34.204" v="49" actId="732"/>
          <ac:picMkLst>
            <pc:docMk/>
            <pc:sldMk cId="3063835416" sldId="267"/>
            <ac:picMk id="3" creationId="{1EB45E32-6AAD-D353-1D77-230095E89A49}"/>
          </ac:picMkLst>
        </pc:picChg>
      </pc:sldChg>
      <pc:sldChg chg="addSp modSp new mod">
        <pc:chgData name="Marcel Rodrigues Ferreira" userId="b2cd7fd51b7c34e8" providerId="LiveId" clId="{FA8743B0-1A26-4C38-B678-5C772E820504}" dt="2024-09-22T16:36:29.970" v="60" actId="1076"/>
        <pc:sldMkLst>
          <pc:docMk/>
          <pc:sldMk cId="1346870410" sldId="268"/>
        </pc:sldMkLst>
        <pc:picChg chg="add mod modCrop">
          <ac:chgData name="Marcel Rodrigues Ferreira" userId="b2cd7fd51b7c34e8" providerId="LiveId" clId="{FA8743B0-1A26-4C38-B678-5C772E820504}" dt="2024-09-22T16:35:35.219" v="55" actId="1076"/>
          <ac:picMkLst>
            <pc:docMk/>
            <pc:sldMk cId="1346870410" sldId="268"/>
            <ac:picMk id="3" creationId="{890E80DE-4B87-C090-1FE5-7F6A45C7412C}"/>
          </ac:picMkLst>
        </pc:picChg>
        <pc:picChg chg="add mod modCrop">
          <ac:chgData name="Marcel Rodrigues Ferreira" userId="b2cd7fd51b7c34e8" providerId="LiveId" clId="{FA8743B0-1A26-4C38-B678-5C772E820504}" dt="2024-09-22T16:36:29.970" v="60" actId="1076"/>
          <ac:picMkLst>
            <pc:docMk/>
            <pc:sldMk cId="1346870410" sldId="268"/>
            <ac:picMk id="5" creationId="{ECBE56C6-D2ED-644A-4B3A-E09B221D8980}"/>
          </ac:picMkLst>
        </pc:picChg>
      </pc:sldChg>
      <pc:sldChg chg="addSp modSp new mod">
        <pc:chgData name="Marcel Rodrigues Ferreira" userId="b2cd7fd51b7c34e8" providerId="LiveId" clId="{FA8743B0-1A26-4C38-B678-5C772E820504}" dt="2024-09-22T17:00:28.839" v="133"/>
        <pc:sldMkLst>
          <pc:docMk/>
          <pc:sldMk cId="84627506" sldId="269"/>
        </pc:sldMkLst>
        <pc:picChg chg="add mod">
          <ac:chgData name="Marcel Rodrigues Ferreira" userId="b2cd7fd51b7c34e8" providerId="LiveId" clId="{FA8743B0-1A26-4C38-B678-5C772E820504}" dt="2024-09-22T16:45:10.113" v="76" actId="1076"/>
          <ac:picMkLst>
            <pc:docMk/>
            <pc:sldMk cId="84627506" sldId="269"/>
            <ac:picMk id="2" creationId="{3C0CD980-5FAF-004C-E946-FF7D9EEECEE4}"/>
          </ac:picMkLst>
        </pc:picChg>
        <pc:picChg chg="add mod">
          <ac:chgData name="Marcel Rodrigues Ferreira" userId="b2cd7fd51b7c34e8" providerId="LiveId" clId="{FA8743B0-1A26-4C38-B678-5C772E820504}" dt="2024-09-22T17:00:03.149" v="126"/>
          <ac:picMkLst>
            <pc:docMk/>
            <pc:sldMk cId="84627506" sldId="269"/>
            <ac:picMk id="3" creationId="{E4467D1A-5827-076F-2FC8-35CB5EC8324E}"/>
          </ac:picMkLst>
        </pc:picChg>
        <pc:picChg chg="add mod">
          <ac:chgData name="Marcel Rodrigues Ferreira" userId="b2cd7fd51b7c34e8" providerId="LiveId" clId="{FA8743B0-1A26-4C38-B678-5C772E820504}" dt="2024-09-22T17:00:28.839" v="133"/>
          <ac:picMkLst>
            <pc:docMk/>
            <pc:sldMk cId="84627506" sldId="269"/>
            <ac:picMk id="4" creationId="{A84FEF7B-A738-FA3D-421B-98F80EEDC271}"/>
          </ac:picMkLst>
        </pc:picChg>
        <pc:picChg chg="add mod">
          <ac:chgData name="Marcel Rodrigues Ferreira" userId="b2cd7fd51b7c34e8" providerId="LiveId" clId="{FA8743B0-1A26-4C38-B678-5C772E820504}" dt="2024-09-22T16:45:59.171" v="94" actId="1036"/>
          <ac:picMkLst>
            <pc:docMk/>
            <pc:sldMk cId="84627506" sldId="269"/>
            <ac:picMk id="5" creationId="{293EEE5C-00AF-9377-08C6-29E70AC65EAB}"/>
          </ac:picMkLst>
        </pc:picChg>
        <pc:picChg chg="add mod">
          <ac:chgData name="Marcel Rodrigues Ferreira" userId="b2cd7fd51b7c34e8" providerId="LiveId" clId="{FA8743B0-1A26-4C38-B678-5C772E820504}" dt="2024-09-22T16:49:46.470" v="101" actId="1076"/>
          <ac:picMkLst>
            <pc:docMk/>
            <pc:sldMk cId="84627506" sldId="269"/>
            <ac:picMk id="6" creationId="{2D5336A7-C29D-C1AF-B1C8-AFED5B0E82B1}"/>
          </ac:picMkLst>
        </pc:picChg>
        <pc:picChg chg="add mod">
          <ac:chgData name="Marcel Rodrigues Ferreira" userId="b2cd7fd51b7c34e8" providerId="LiveId" clId="{FA8743B0-1A26-4C38-B678-5C772E820504}" dt="2024-09-22T16:49:52.878" v="104" actId="1076"/>
          <ac:picMkLst>
            <pc:docMk/>
            <pc:sldMk cId="84627506" sldId="269"/>
            <ac:picMk id="7" creationId="{C2BFDD52-0389-F5C4-86BF-134E5FBAE6FF}"/>
          </ac:picMkLst>
        </pc:picChg>
        <pc:picChg chg="add mod">
          <ac:chgData name="Marcel Rodrigues Ferreira" userId="b2cd7fd51b7c34e8" providerId="LiveId" clId="{FA8743B0-1A26-4C38-B678-5C772E820504}" dt="2024-09-22T16:45:11.791" v="77" actId="1076"/>
          <ac:picMkLst>
            <pc:docMk/>
            <pc:sldMk cId="84627506" sldId="269"/>
            <ac:picMk id="1026" creationId="{B0913EB5-C0EB-3555-719F-E89AE8FBF85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DD0F7-9AA9-3D0C-7025-CED511272E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C04EBA-2FB3-AC89-58BD-767E47E8F2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F8C55E-F31D-719D-2AF0-9F87295C3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9A45781-4282-8620-41FB-40463AD5A1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FDF37C-AE4C-F7BA-E6C5-5871072D5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9700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DE53E-3AA9-83F1-CD0D-7D43470F9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17FDE16-85BF-1A6A-6499-5D0A2055F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C055112-599E-7E72-8903-F75373086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13884A1-39C8-9034-F2CC-EF8C15A1A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79D6E46-6BFC-5003-29B1-67236596C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895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AEAD1FA-C88E-DE5E-762C-A6B50A4360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84B544F-F1C2-F5EB-6B86-EB272916DB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D0804C-7C63-0A7C-EA05-B0CA21C845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F158E0E-01E1-684A-F2F2-0850F082F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85F8CF-7534-7B88-CA47-C39A818A7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866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469CA8-349F-09ED-42DB-DA40DFB0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939259-CD0B-4239-8F9F-33BF55680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9AD84-5A83-88FF-FC21-56B17BCE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856D5F6-5F86-24D0-6FE9-E5A72FB0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C3C3D6-28E6-0B3C-1353-23A84F8E0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132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884707-A28F-0EA9-1607-778A610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C36CD0-47F4-2964-1446-CF66A5D31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E69E75E-E7C5-2859-801E-AD5C9461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DE4A527-9443-672C-9B47-15619D3A2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1FC3999-E8E5-73CE-0D25-F9D86507D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8888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2B7E2-1FAD-5544-E9DB-B3DDD8165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240093-3DCA-25E5-8FBC-53D319215D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0287ED9-143B-C653-8BFF-F0D86C07C0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76FB9D1-C97A-A027-0425-395F83C23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4B03D48-7D82-21EC-1FD7-13417B75C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421740B-1CF9-FD66-7A87-6DB43EE9C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494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D761-0A9C-70F1-9E17-06A6C4D7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AD06FB0-5EAA-D6C4-6EFD-5AEB60D4A4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9BAB08-5FE5-3772-145B-044B7D9106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7805216-8BC6-4FB1-05D2-5D4723D841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63601F8-2463-49E7-16A6-F1AF38A0EB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A142328-5AF9-3D46-97B7-2102A45A2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AD7E1F67-18E2-BF63-9090-C3734BB3E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AF1D8AF-3C2C-BADF-D775-F59824FB0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9891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30BCAD-4B74-F13D-AFDD-E8C7CA9BE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B71CDCE-AEFC-F867-EBEB-B357369E4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A974B0B9-CCC6-6DA5-AC85-7F5DD0AF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335D6E7-C73D-21FF-0944-9B3AEC0D3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297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169F04D-A78C-3540-6AAA-16B971E02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59F1ACB-91A4-FC14-7C54-1D1E2807D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4EECC9C-E583-DE23-BED7-1D2F7A1D6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558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6EE51A-0D74-5CF8-746B-A7857C017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EC3FC-8115-B13F-1EF4-5DE912D06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A94A9C-C477-67B8-EE75-23B68D5105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5D674F-9F83-5C11-8546-C059647E4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AEFC59E-5366-4A84-89A7-FD4BA5BA3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56E6192-E734-1CE2-C093-4E7AD523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40156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62D599-EE31-021A-4910-2A7FD6A7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B1E1B7D-8C53-0134-3BC2-6676278670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FAB286D-12E0-80D2-71C7-F9B927802E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E9B4E73-96C0-D38F-BE0A-C31336362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B032D7-4B2A-5C28-89E7-AE5B21BE6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FA139F-83E4-A95A-CE45-86DFDA963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7046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7DA89C5-2F83-8AC7-1065-2DC1D963A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D9067F1-F7E6-526B-A4E1-5CAE59793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8A068D4-BF3D-3281-D270-C79144B36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6B13D3B-8707-42B9-BEB2-C9A7D26B7464}" type="datetimeFigureOut">
              <a:rPr lang="pt-BR" smtClean="0"/>
              <a:t>22/09/2024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D266475-44E6-F64A-08A6-965E37519B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3632D58-7A6F-FCC8-D02F-722943351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E25837-2472-4A59-90F6-748D5D419CD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322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1.png"/><Relationship Id="rId7" Type="http://schemas.microsoft.com/office/2007/relationships/hdphoto" Target="../media/hdphoto4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microsoft.com/office/2007/relationships/hdphoto" Target="../media/hdphoto3.wdp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iagrama&#10;&#10;Descrição gerada automaticamente">
            <a:extLst>
              <a:ext uri="{FF2B5EF4-FFF2-40B4-BE49-F238E27FC236}">
                <a16:creationId xmlns:a16="http://schemas.microsoft.com/office/drawing/2014/main" id="{72717B47-7D0B-38B9-4354-1AEF19ABDB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83" b="94231" l="2679" r="98597">
                        <a14:foregroundMark x1="10459" y1="66827" x2="10459" y2="28846"/>
                        <a14:foregroundMark x1="9566" y1="80769" x2="4082" y2="87740"/>
                        <a14:foregroundMark x1="4082" y1="87740" x2="7526" y2="76202"/>
                        <a14:foregroundMark x1="7526" y1="76202" x2="8291" y2="75240"/>
                        <a14:foregroundMark x1="7398" y1="95913" x2="2679" y2="87019"/>
                        <a14:foregroundMark x1="2679" y1="87019" x2="3954" y2="81731"/>
                        <a14:foregroundMark x1="23597" y1="56250" x2="23469" y2="22596"/>
                        <a14:foregroundMark x1="75000" y1="74279" x2="75893" y2="74279"/>
                        <a14:foregroundMark x1="77296" y1="75721" x2="76403" y2="74279"/>
                        <a14:foregroundMark x1="98597" y1="94231" x2="79082" y2="69471"/>
                        <a14:foregroundMark x1="79082" y1="69471" x2="72959" y2="65625"/>
                        <a14:foregroundMark x1="68878" y1="58654" x2="68622" y2="12260"/>
                        <a14:foregroundMark x1="8929" y1="27163" x2="11224" y2="27163"/>
                        <a14:foregroundMark x1="16071" y1="24760" x2="18495" y2="11538"/>
                        <a14:foregroundMark x1="18495" y1="11538" x2="18750" y2="11538"/>
                        <a14:foregroundMark x1="15179" y1="40144" x2="15434" y2="41106"/>
                        <a14:foregroundMark x1="15434" y1="46875" x2="14668" y2="39663"/>
                        <a14:foregroundMark x1="24617" y1="37260" x2="38648" y2="32452"/>
                        <a14:foregroundMark x1="38648" y1="32452" x2="39413" y2="32452"/>
                        <a14:foregroundMark x1="38648" y1="20433" x2="40816" y2="12740"/>
                        <a14:foregroundMark x1="41071" y1="11538" x2="41327" y2="10577"/>
                        <a14:foregroundMark x1="43367" y1="16346" x2="46811" y2="15625"/>
                        <a14:foregroundMark x1="46684" y1="4327" x2="44770" y2="11538"/>
                        <a14:foregroundMark x1="22194" y1="21394" x2="24362" y2="16346"/>
                        <a14:foregroundMark x1="24362" y1="16346" x2="24362" y2="16346"/>
                        <a14:foregroundMark x1="66709" y1="15865" x2="69005" y2="3846"/>
                        <a14:foregroundMark x1="69005" y1="3846" x2="70536" y2="1683"/>
                        <a14:foregroundMark x1="49107" y1="17067" x2="55612" y2="14423"/>
                        <a14:foregroundMark x1="55612" y1="14423" x2="59821" y2="16587"/>
                        <a14:foregroundMark x1="71046" y1="25481" x2="77168" y2="25000"/>
                        <a14:foregroundMark x1="80867" y1="12740" x2="80740" y2="14183"/>
                        <a14:foregroundMark x1="54337" y1="36538" x2="54082" y2="48798"/>
                        <a14:foregroundMark x1="54082" y1="48798" x2="60459" y2="38462"/>
                        <a14:foregroundMark x1="60459" y1="38462" x2="53954" y2="37260"/>
                        <a14:foregroundMark x1="54464" y1="35577" x2="59949" y2="29327"/>
                        <a14:foregroundMark x1="59949" y1="29327" x2="61352" y2="391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1447800"/>
            <a:ext cx="74676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618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DB1CE62-95FB-08BC-5282-6679CBCE08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31" t="29147" r="56133" b="15349"/>
          <a:stretch/>
        </p:blipFill>
        <p:spPr>
          <a:xfrm>
            <a:off x="223284" y="1998922"/>
            <a:ext cx="5124893" cy="38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198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Logotipo, nome da empresa&#10;&#10;Descrição gerada automaticamente">
            <a:extLst>
              <a:ext uri="{FF2B5EF4-FFF2-40B4-BE49-F238E27FC236}">
                <a16:creationId xmlns:a16="http://schemas.microsoft.com/office/drawing/2014/main" id="{3B786C87-6824-FF71-54E7-11C1E08945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981" y="1933999"/>
            <a:ext cx="5999672" cy="2990001"/>
          </a:xfrm>
          <a:prstGeom prst="rect">
            <a:avLst/>
          </a:prstGeom>
        </p:spPr>
      </p:pic>
      <p:pic>
        <p:nvPicPr>
          <p:cNvPr id="5" name="Imagem 4" descr="Desenho de um círculo&#10;&#10;Descrição gerada automaticamente com confiança baixa">
            <a:extLst>
              <a:ext uri="{FF2B5EF4-FFF2-40B4-BE49-F238E27FC236}">
                <a16:creationId xmlns:a16="http://schemas.microsoft.com/office/drawing/2014/main" id="{6279AB34-5139-2C9F-F606-8744BA4F6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2266" y1="41250" x2="22969" y2="55278"/>
                        <a14:foregroundMark x1="22969" y1="55278" x2="17266" y2="59583"/>
                        <a14:foregroundMark x1="26875" y1="43333" x2="28281" y2="57083"/>
                        <a14:foregroundMark x1="28281" y1="57083" x2="34375" y2="46389"/>
                        <a14:foregroundMark x1="34375" y1="46389" x2="34609" y2="40139"/>
                        <a14:foregroundMark x1="42031" y1="41528" x2="41875" y2="55972"/>
                        <a14:foregroundMark x1="41875" y1="55972" x2="36719" y2="59583"/>
                        <a14:foregroundMark x1="67188" y1="24722" x2="69219" y2="32917"/>
                        <a14:foregroundMark x1="48672" y1="44722" x2="53984" y2="58056"/>
                        <a14:foregroundMark x1="53984" y1="58056" x2="63828" y2="57639"/>
                        <a14:foregroundMark x1="63828" y1="57639" x2="57578" y2="46389"/>
                        <a14:foregroundMark x1="57578" y1="46389" x2="49141" y2="45278"/>
                        <a14:foregroundMark x1="60078" y1="69167" x2="65313" y2="80694"/>
                        <a14:foregroundMark x1="65313" y1="80694" x2="69141" y2="67917"/>
                        <a14:foregroundMark x1="69141" y1="67917" x2="60703" y2="67083"/>
                        <a14:foregroundMark x1="60703" y1="67083" x2="59141" y2="68056"/>
                        <a14:foregroundMark x1="71328" y1="63194" x2="72109" y2="76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041" y="1307805"/>
            <a:ext cx="6882480" cy="3871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161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B45E32-6AAD-D353-1D77-230095E89A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163" b="6202"/>
          <a:stretch/>
        </p:blipFill>
        <p:spPr>
          <a:xfrm>
            <a:off x="0" y="765544"/>
            <a:ext cx="12192000" cy="56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835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90E80DE-4B87-C090-1FE5-7F6A45C741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03" r="54215" b="5581"/>
          <a:stretch/>
        </p:blipFill>
        <p:spPr>
          <a:xfrm>
            <a:off x="-95693" y="616688"/>
            <a:ext cx="5582093" cy="562462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CBE56C6-D2ED-644A-4B3A-E09B221D898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2403" r="54215" b="5581"/>
          <a:stretch/>
        </p:blipFill>
        <p:spPr>
          <a:xfrm>
            <a:off x="5486400" y="616687"/>
            <a:ext cx="5582093" cy="562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870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3C0CD980-5FAF-004C-E946-FF7D9EEEC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20" y="1063255"/>
            <a:ext cx="1951248" cy="2141495"/>
          </a:xfrm>
          <a:prstGeom prst="rect">
            <a:avLst/>
          </a:prstGeom>
        </p:spPr>
      </p:pic>
      <p:pic>
        <p:nvPicPr>
          <p:cNvPr id="1026" name="Picture 2" descr="R (programming language) - Wikipedia">
            <a:extLst>
              <a:ext uri="{FF2B5EF4-FFF2-40B4-BE49-F238E27FC236}">
                <a16:creationId xmlns:a16="http://schemas.microsoft.com/office/drawing/2014/main" id="{B0913EB5-C0EB-3555-719F-E89AE8FBF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976" y="3146245"/>
            <a:ext cx="1653536" cy="128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4467D1A-5827-076F-2FC8-35CB5EC832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8" b="95556" l="3929" r="95714">
                        <a14:foregroundMark x1="15357" y1="42778" x2="12500" y2="91111"/>
                        <a14:foregroundMark x1="3929" y1="92778" x2="11429" y2="96111"/>
                        <a14:foregroundMark x1="15714" y1="27222" x2="15357" y2="25000"/>
                        <a14:foregroundMark x1="26071" y1="41667" x2="25714" y2="60000"/>
                        <a14:foregroundMark x1="56429" y1="24444" x2="56429" y2="77222"/>
                        <a14:foregroundMark x1="68929" y1="45556" x2="70000" y2="78889"/>
                        <a14:foregroundMark x1="69286" y1="29444" x2="69286" y2="29444"/>
                        <a14:foregroundMark x1="16071" y1="32222" x2="15357" y2="33333"/>
                        <a14:foregroundMark x1="69643" y1="35000" x2="71071" y2="34444"/>
                        <a14:foregroundMark x1="69286" y1="33333" x2="72500" y2="33889"/>
                        <a14:foregroundMark x1="84286" y1="36111" x2="84643" y2="35556"/>
                        <a14:foregroundMark x1="84643" y1="33889" x2="83214" y2="22778"/>
                        <a14:foregroundMark x1="78214" y1="14444" x2="75714" y2="9444"/>
                        <a14:foregroundMark x1="18571" y1="28333" x2="17143" y2="21667"/>
                        <a14:foregroundMark x1="69286" y1="34444" x2="71786" y2="31111"/>
                        <a14:foregroundMark x1="72500" y1="3333" x2="77500" y2="3333"/>
                        <a14:foregroundMark x1="86071" y1="34444" x2="82857" y2="32222"/>
                        <a14:foregroundMark x1="79286" y1="51111" x2="95714" y2="77222"/>
                        <a14:foregroundMark x1="95714" y1="77222" x2="95714" y2="78889"/>
                        <a14:foregroundMark x1="91429" y1="76667" x2="82500" y2="76667"/>
                        <a14:foregroundMark x1="67857" y1="35556" x2="73214" y2="27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634466"/>
            <a:ext cx="2291489" cy="14731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84FEF7B-A738-FA3D-421B-98F80EEDC2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979" b="96266" l="957" r="96651">
                        <a14:foregroundMark x1="28230" y1="34440" x2="18182" y2="53527"/>
                        <a14:foregroundMark x1="18182" y1="53527" x2="13876" y2="49378"/>
                        <a14:foregroundMark x1="49761" y1="97925" x2="92823" y2="66805"/>
                        <a14:foregroundMark x1="92823" y1="66805" x2="93301" y2="35685"/>
                        <a14:foregroundMark x1="93301" y1="35685" x2="67943" y2="13693"/>
                        <a14:foregroundMark x1="67943" y1="13693" x2="41148" y2="9129"/>
                        <a14:foregroundMark x1="41148" y1="9129" x2="18182" y2="19502"/>
                        <a14:foregroundMark x1="18182" y1="19502" x2="1914" y2="58091"/>
                        <a14:foregroundMark x1="1914" y1="58091" x2="18182" y2="82158"/>
                        <a14:foregroundMark x1="18182" y1="82158" x2="48804" y2="96680"/>
                        <a14:foregroundMark x1="97129" y1="71369" x2="97129" y2="71369"/>
                        <a14:foregroundMark x1="97129" y1="74274" x2="97129" y2="74274"/>
                        <a14:foregroundMark x1="1435" y1="51452" x2="1435" y2="51452"/>
                        <a14:foregroundMark x1="51196" y1="4979" x2="51196" y2="497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90814" y="3491831"/>
            <a:ext cx="1990725" cy="2295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93EEE5C-00AF-9377-08C6-29E70AC65E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09465" y="1350336"/>
            <a:ext cx="3353422" cy="196273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D5336A7-C29D-C1AF-B1C8-AFED5B0E82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0463" y="935667"/>
            <a:ext cx="2286000" cy="26384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2BFDD52-0389-F5C4-86BF-134E5FBAE6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36267" y="3787012"/>
            <a:ext cx="2135321" cy="213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7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3393681-BBEA-DBB6-DFF3-C5C5C9B312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528930" cy="414669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D26FF8F-C25E-18D7-DB20-F7A0F9E8D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930" y="0"/>
            <a:ext cx="5528930" cy="414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015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B1BB827-8703-85A6-4C6D-402F16B83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786" y="542260"/>
            <a:ext cx="2336505" cy="311534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03359F6-77B8-DCBA-7E0E-7F71F72D4B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291" y="542260"/>
            <a:ext cx="2336505" cy="31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405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essoas falando no microfone&#10;&#10;Descrição gerada automaticamente com confiança média">
            <a:extLst>
              <a:ext uri="{FF2B5EF4-FFF2-40B4-BE49-F238E27FC236}">
                <a16:creationId xmlns:a16="http://schemas.microsoft.com/office/drawing/2014/main" id="{D2FCAF50-8FC4-D592-851A-7F32BE010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982" y="612653"/>
            <a:ext cx="4231749" cy="2816345"/>
          </a:xfrm>
          <a:prstGeom prst="rect">
            <a:avLst/>
          </a:prstGeom>
        </p:spPr>
      </p:pic>
      <p:pic>
        <p:nvPicPr>
          <p:cNvPr id="5" name="Imagem 4" descr="Pessoas sentadas posando para foto&#10;&#10;Descrição gerada automaticamente">
            <a:extLst>
              <a:ext uri="{FF2B5EF4-FFF2-40B4-BE49-F238E27FC236}">
                <a16:creationId xmlns:a16="http://schemas.microsoft.com/office/drawing/2014/main" id="{4559D4D1-C36D-00EC-C706-37B050C12A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231" y="612654"/>
            <a:ext cx="4231751" cy="28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9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4DE473E-1084-A9AA-9608-E7E4BD25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695" y="0"/>
            <a:ext cx="10304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824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enhuma descrição de foto disponível.">
            <a:extLst>
              <a:ext uri="{FF2B5EF4-FFF2-40B4-BE49-F238E27FC236}">
                <a16:creationId xmlns:a16="http://schemas.microsoft.com/office/drawing/2014/main" id="{EEB80D5D-082F-E0B4-462F-8EA2EACB9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38084" cy="433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 descr="Calendário&#10;&#10;Descrição gerada automaticamente">
            <a:extLst>
              <a:ext uri="{FF2B5EF4-FFF2-40B4-BE49-F238E27FC236}">
                <a16:creationId xmlns:a16="http://schemas.microsoft.com/office/drawing/2014/main" id="{7B56E6A7-D886-4AF1-4C94-FC35794603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084" y="-1"/>
            <a:ext cx="4338084" cy="440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1117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Caneca de café&#10;&#10;Descrição gerada automaticamente">
            <a:extLst>
              <a:ext uri="{FF2B5EF4-FFF2-40B4-BE49-F238E27FC236}">
                <a16:creationId xmlns:a16="http://schemas.microsoft.com/office/drawing/2014/main" id="{4F4B7C0F-050C-D928-E7CD-590034F8C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90525"/>
            <a:ext cx="2378149" cy="158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576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B910E6F-8DF6-53D7-DBA1-316A126708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2385" t="43256" r="2848" b="23876"/>
          <a:stretch/>
        </p:blipFill>
        <p:spPr>
          <a:xfrm>
            <a:off x="4157329" y="1174898"/>
            <a:ext cx="3019648" cy="225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715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454EF24-16C8-4FC3-0D59-30D59ECC5E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403" b="7907"/>
          <a:stretch/>
        </p:blipFill>
        <p:spPr>
          <a:xfrm>
            <a:off x="0" y="850605"/>
            <a:ext cx="12192000" cy="546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10890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Marcel Rodrigues Ferreira</dc:creator>
  <cp:lastModifiedBy>Marcel Rodrigues Ferreira</cp:lastModifiedBy>
  <cp:revision>1</cp:revision>
  <dcterms:created xsi:type="dcterms:W3CDTF">2024-09-21T14:04:34Z</dcterms:created>
  <dcterms:modified xsi:type="dcterms:W3CDTF">2024-09-22T17:00:33Z</dcterms:modified>
</cp:coreProperties>
</file>